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 id="2147498660" r:id="rId22"/>
  </p:sldMasterIdLst>
  <p:notesMasterIdLst>
    <p:notesMasterId r:id="rId72"/>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256" r:id="rId35"/>
    <p:sldId id="980" r:id="rId36"/>
    <p:sldId id="3237" r:id="rId37"/>
    <p:sldId id="3809" r:id="rId38"/>
    <p:sldId id="3804" r:id="rId39"/>
    <p:sldId id="3791" r:id="rId40"/>
    <p:sldId id="3786" r:id="rId41"/>
    <p:sldId id="257" r:id="rId42"/>
    <p:sldId id="258" r:id="rId43"/>
    <p:sldId id="266" r:id="rId44"/>
    <p:sldId id="3787" r:id="rId45"/>
    <p:sldId id="260" r:id="rId46"/>
    <p:sldId id="3788" r:id="rId47"/>
    <p:sldId id="3789" r:id="rId48"/>
    <p:sldId id="263" r:id="rId49"/>
    <p:sldId id="264" r:id="rId50"/>
    <p:sldId id="287" r:id="rId51"/>
    <p:sldId id="3857" r:id="rId52"/>
    <p:sldId id="3858" r:id="rId53"/>
    <p:sldId id="3895" r:id="rId54"/>
    <p:sldId id="3880" r:id="rId55"/>
    <p:sldId id="3908" r:id="rId56"/>
    <p:sldId id="3899" r:id="rId57"/>
    <p:sldId id="3911" r:id="rId58"/>
    <p:sldId id="3914" r:id="rId59"/>
    <p:sldId id="3913" r:id="rId60"/>
    <p:sldId id="3915" r:id="rId61"/>
    <p:sldId id="3901" r:id="rId62"/>
    <p:sldId id="3910" r:id="rId63"/>
    <p:sldId id="3839" r:id="rId64"/>
    <p:sldId id="3841" r:id="rId65"/>
    <p:sldId id="3903" r:id="rId66"/>
    <p:sldId id="3762" r:id="rId67"/>
    <p:sldId id="3695" r:id="rId68"/>
    <p:sldId id="2874" r:id="rId69"/>
    <p:sldId id="3484" r:id="rId70"/>
    <p:sldId id="3234" r:id="rId71"/>
  </p:sldIdLst>
  <p:sldSz cx="13004800" cy="9753600"/>
  <p:notesSz cx="7010400" cy="9296400"/>
  <p:embeddedFontLst>
    <p:embeddedFont>
      <p:font typeface="Algerian" panose="04020705040A02060702" pitchFamily="82" charset="0"/>
      <p:regular r:id="rId73"/>
    </p:embeddedFont>
    <p:embeddedFont>
      <p:font typeface="Arial Black" panose="020B0A04020102020204" pitchFamily="34" charset="0"/>
      <p:bold r:id="rId74"/>
    </p:embeddedFont>
    <p:embeddedFont>
      <p:font typeface="Arial Nova" panose="020B0504020202020204" pitchFamily="34" charset="0"/>
      <p:regular r:id="rId75"/>
      <p:bold r:id="rId76"/>
      <p:italic r:id="rId77"/>
      <p:boldItalic r:id="rId78"/>
    </p:embeddedFont>
    <p:embeddedFont>
      <p:font typeface="Bernard MT Condensed" panose="02050806060905020404" pitchFamily="18" charset="0"/>
      <p:regular r:id="rId79"/>
    </p:embeddedFont>
    <p:embeddedFont>
      <p:font typeface="Bookman Old Style" panose="02050604050505020204" pitchFamily="18" charset="0"/>
      <p:regular r:id="rId80"/>
      <p:bold r:id="rId81"/>
      <p:italic r:id="rId82"/>
      <p:boldItalic r:id="rId83"/>
    </p:embeddedFont>
    <p:embeddedFont>
      <p:font typeface="Calisto MT" panose="02040603050505030304" pitchFamily="18" charset="0"/>
      <p:regular r:id="rId84"/>
      <p:bold r:id="rId85"/>
      <p:italic r:id="rId86"/>
      <p:boldItalic r:id="rId87"/>
    </p:embeddedFont>
    <p:embeddedFont>
      <p:font typeface="Consolas" panose="020B0609020204030204" pitchFamily="49" charset="0"/>
      <p:regular r:id="rId88"/>
      <p:bold r:id="rId89"/>
      <p:italic r:id="rId90"/>
      <p:boldItalic r:id="rId91"/>
    </p:embeddedFont>
    <p:embeddedFont>
      <p:font typeface="Franklin Gothic Heavy" panose="020B0903020102020204" pitchFamily="34" charset="0"/>
      <p:regular r:id="rId92"/>
      <p:italic r:id="rId93"/>
    </p:embeddedFont>
    <p:embeddedFont>
      <p:font typeface="Georgia" panose="02040502050405020303" pitchFamily="18" charset="0"/>
      <p:regular r:id="rId94"/>
      <p:bold r:id="rId95"/>
      <p:italic r:id="rId96"/>
      <p:boldItalic r:id="rId97"/>
    </p:embeddedFont>
    <p:embeddedFont>
      <p:font typeface="Gill Sans Nova" panose="020B0602020104020203" pitchFamily="34" charset="0"/>
      <p:regular r:id="rId98"/>
      <p:bold r:id="rId99"/>
      <p:italic r:id="rId100"/>
      <p:boldItalic r:id="rId101"/>
    </p:embeddedFont>
    <p:embeddedFont>
      <p:font typeface="Grandview Display" panose="020B0502040204020203" pitchFamily="34" charset="0"/>
      <p:regular r:id="rId102"/>
      <p:italic r:id="rId103"/>
    </p:embeddedFont>
    <p:embeddedFont>
      <p:font typeface="Modern Love" panose="04090805081005020601" pitchFamily="82" charset="0"/>
      <p:regular r:id="rId104"/>
    </p:embeddedFont>
    <p:embeddedFont>
      <p:font typeface="Neue Haas Grotesk Text Pro" panose="020B0504020202020204" pitchFamily="34" charset="0"/>
      <p:regular r:id="rId105"/>
      <p:bold r:id="rId106"/>
      <p:italic r:id="rId107"/>
      <p:boldItalic r:id="rId108"/>
    </p:embeddedFont>
    <p:embeddedFont>
      <p:font typeface="Rockwell" panose="02060603020205020403" pitchFamily="18" charset="0"/>
      <p:regular r:id="rId109"/>
      <p:bold r:id="rId110"/>
      <p:italic r:id="rId111"/>
      <p:boldItalic r:id="rId112"/>
    </p:embeddedFont>
    <p:embeddedFont>
      <p:font typeface="The Hand" panose="03070502030502020204" pitchFamily="66" charset="0"/>
      <p:regular r:id="rId113"/>
      <p:bold r:id="rId114"/>
    </p:embeddedFont>
    <p:embeddedFont>
      <p:font typeface="Tw Cen MT" panose="020B0602020104020603" pitchFamily="34" charset="0"/>
      <p:regular r:id="rId115"/>
      <p:bold r:id="rId116"/>
      <p:italic r:id="rId117"/>
      <p:boldItalic r:id="rId118"/>
    </p:embeddedFont>
    <p:embeddedFont>
      <p:font typeface="Wingdings 2" panose="05020102010507070707" pitchFamily="18" charset="2"/>
      <p:regular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5.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2.fntdata"/><Relationship Id="rId89" Type="http://schemas.openxmlformats.org/officeDocument/2006/relationships/font" Target="fonts/font17.fntdata"/><Relationship Id="rId112" Type="http://schemas.openxmlformats.org/officeDocument/2006/relationships/font" Target="fonts/font40.fntdata"/><Relationship Id="rId16" Type="http://schemas.openxmlformats.org/officeDocument/2006/relationships/slideMaster" Target="slideMasters/slideMaster9.xml"/><Relationship Id="rId107" Type="http://schemas.openxmlformats.org/officeDocument/2006/relationships/font" Target="fonts/font35.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123" Type="http://schemas.openxmlformats.org/officeDocument/2006/relationships/theme" Target="theme/theme1.xml"/><Relationship Id="rId5" Type="http://schemas.openxmlformats.org/officeDocument/2006/relationships/customXml" Target="../customXml/item5.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41.fntdata"/><Relationship Id="rId118" Type="http://schemas.openxmlformats.org/officeDocument/2006/relationships/font" Target="fonts/font46.fntdata"/><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1.fntdata"/><Relationship Id="rId108" Type="http://schemas.openxmlformats.org/officeDocument/2006/relationships/font" Target="fonts/font36.fntdata"/><Relationship Id="rId124" Type="http://schemas.openxmlformats.org/officeDocument/2006/relationships/tableStyles" Target="tableStyle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2.fntdata"/><Relationship Id="rId119" Type="http://schemas.openxmlformats.org/officeDocument/2006/relationships/font" Target="fonts/font47.fntdata"/><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37.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120" Type="http://schemas.openxmlformats.org/officeDocument/2006/relationships/commentAuthors" Target="commentAuthors.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5.fntdata"/><Relationship Id="rId110" Type="http://schemas.openxmlformats.org/officeDocument/2006/relationships/font" Target="fonts/font38.fntdata"/><Relationship Id="rId115" Type="http://schemas.openxmlformats.org/officeDocument/2006/relationships/font" Target="fonts/font43.fntdata"/><Relationship Id="rId61" Type="http://schemas.openxmlformats.org/officeDocument/2006/relationships/slide" Target="slides/slide39.xml"/><Relationship Id="rId82" Type="http://schemas.openxmlformats.org/officeDocument/2006/relationships/font" Target="fonts/font10.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4.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1.fntdata"/><Relationship Id="rId88" Type="http://schemas.openxmlformats.org/officeDocument/2006/relationships/font" Target="fonts/font16.fntdata"/><Relationship Id="rId111" Type="http://schemas.openxmlformats.org/officeDocument/2006/relationships/font" Target="fonts/font39.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4.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font" Target="fonts/font1.fntdata"/><Relationship Id="rId78" Type="http://schemas.openxmlformats.org/officeDocument/2006/relationships/font" Target="fonts/font6.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1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5/6/2025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5/6/2025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5/6/2025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5/6/2025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5/6/2025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5/6/2025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5/6/2025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5/6/2025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5/6/2025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5/6/2025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5/6/2025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455385" y="1596250"/>
            <a:ext cx="8094032" cy="3727863"/>
          </a:xfrm>
        </p:spPr>
        <p:txBody>
          <a:bodyPr anchor="b">
            <a:normAutofit/>
          </a:bodyPr>
          <a:lstStyle>
            <a:lvl1pPr algn="ctr">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55385" y="5466607"/>
            <a:ext cx="8094032" cy="2011152"/>
          </a:xfrm>
        </p:spPr>
        <p:txBody>
          <a:bodyPr>
            <a:normAutofit/>
          </a:bodyPr>
          <a:lstStyle>
            <a:lvl1pPr marL="0" indent="0" algn="ctr">
              <a:buNone/>
              <a:defRPr sz="192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5/6/2025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3940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5/6/2025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4702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43606" y="787366"/>
            <a:ext cx="8824683" cy="5701488"/>
          </a:xfrm>
        </p:spPr>
        <p:txBody>
          <a:bodyPr anchor="t">
            <a:normAutofit/>
          </a:bodyPr>
          <a:lstStyle>
            <a:lvl1pPr>
              <a:defRPr sz="576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43605" y="6527237"/>
            <a:ext cx="8824683" cy="1969233"/>
          </a:xfrm>
        </p:spPr>
        <p:txBody>
          <a:bodyPr anchor="b">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5/6/2025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396854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53491" y="780288"/>
            <a:ext cx="11457229" cy="161032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53491"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5/6/2025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680549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50240" y="778519"/>
            <a:ext cx="11462174" cy="162601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50241" y="2397490"/>
            <a:ext cx="5501639"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50241" y="3394695"/>
            <a:ext cx="5501639"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83680" y="2397490"/>
            <a:ext cx="5528734"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583679" y="3394695"/>
            <a:ext cx="5528735"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5/6/2025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75953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5/6/2025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83476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5/6/2025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86989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6971" y="787366"/>
            <a:ext cx="3835343" cy="2499563"/>
          </a:xfrm>
        </p:spPr>
        <p:txBody>
          <a:bodyPr anchor="t">
            <a:normAutofit/>
          </a:bodyPr>
          <a:lstStyle>
            <a:lvl1pPr>
              <a:defRPr sz="2987"/>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477023" y="787365"/>
            <a:ext cx="6698390" cy="7802880"/>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6971" y="3286929"/>
            <a:ext cx="3835343" cy="5303317"/>
          </a:xfrm>
        </p:spPr>
        <p:txBody>
          <a:bodyPr anchor="t">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5/6/2025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87020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33984" y="793293"/>
            <a:ext cx="3835343" cy="3146401"/>
          </a:xfrm>
        </p:spPr>
        <p:txBody>
          <a:bodyPr anchor="t">
            <a:normAutofit/>
          </a:bodyPr>
          <a:lstStyle>
            <a:lvl1pPr>
              <a:defRPr sz="2987"/>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400874" y="934547"/>
            <a:ext cx="6915933" cy="7901730"/>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50241" y="4019395"/>
            <a:ext cx="3824625" cy="4884818"/>
          </a:xfrm>
        </p:spPr>
        <p:txBody>
          <a:bodyPr anchor="b"/>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5/6/2025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78270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53491" y="780288"/>
            <a:ext cx="11216640" cy="1610322"/>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53491" y="2390611"/>
            <a:ext cx="11216640" cy="6394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5/6/2025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21118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0277214" y="822751"/>
            <a:ext cx="2183506" cy="79622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94080" y="822752"/>
            <a:ext cx="9383134" cy="7962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5/6/2025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981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5/6/2025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5/6/2025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5/6/2025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5/6/2025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5/6/2025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5/6/2025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5/6/2025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5/6/2025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5/6/2025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5/6/2025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5/6/2025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5/6/2025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5/6/2025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53491" y="780288"/>
            <a:ext cx="11363817" cy="161032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53490" y="2439868"/>
            <a:ext cx="11363818" cy="6533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46304" y="9177604"/>
            <a:ext cx="3727268" cy="519289"/>
          </a:xfrm>
          <a:prstGeom prst="rect">
            <a:avLst/>
          </a:prstGeom>
        </p:spPr>
        <p:txBody>
          <a:bodyPr vert="horz" lIns="91440" tIns="45720" rIns="91440" bIns="45720" rtlCol="0" anchor="ctr"/>
          <a:lstStyle>
            <a:lvl1pPr algn="l">
              <a:defRPr sz="960">
                <a:solidFill>
                  <a:schemeClr val="tx1"/>
                </a:solidFill>
              </a:defRPr>
            </a:lvl1pPr>
          </a:lstStyle>
          <a:p>
            <a:fld id="{67F45AC6-C491-4585-A584-9CE2AF7D5500}" type="datetime1">
              <a:rPr lang="en-US" smtClean="0"/>
              <a:t>5/6/2025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9468290" y="9177604"/>
            <a:ext cx="2992432" cy="519289"/>
          </a:xfrm>
          <a:prstGeom prst="rect">
            <a:avLst/>
          </a:prstGeom>
        </p:spPr>
        <p:txBody>
          <a:bodyPr vert="horz" lIns="91440" tIns="45720" rIns="91440" bIns="45720" rtlCol="0" anchor="ctr"/>
          <a:lstStyle>
            <a:lvl1pPr algn="r">
              <a:defRPr sz="96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2407640" y="9177604"/>
            <a:ext cx="457821" cy="519289"/>
          </a:xfrm>
          <a:prstGeom prst="rect">
            <a:avLst/>
          </a:prstGeom>
        </p:spPr>
        <p:txBody>
          <a:bodyPr vert="horz" lIns="91440" tIns="45720" rIns="91440" bIns="45720" rtlCol="0" anchor="ctr"/>
          <a:lstStyle>
            <a:lvl1pPr algn="r">
              <a:defRPr sz="96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812080597"/>
      </p:ext>
    </p:extLst>
  </p:cSld>
  <p:clrMap bg1="lt1" tx1="dk1" bg2="lt2" tx2="dk2" accent1="accent1" accent2="accent2" accent3="accent3" accent4="accent4" accent5="accent5" accent6="accent6" hlink="hlink" folHlink="folHlink"/>
  <p:sldLayoutIdLst>
    <p:sldLayoutId id="2147498661" r:id="rId1"/>
    <p:sldLayoutId id="2147498662" r:id="rId2"/>
    <p:sldLayoutId id="2147498663" r:id="rId3"/>
    <p:sldLayoutId id="2147498664" r:id="rId4"/>
    <p:sldLayoutId id="2147498665" r:id="rId5"/>
    <p:sldLayoutId id="2147498666" r:id="rId6"/>
    <p:sldLayoutId id="2147498667" r:id="rId7"/>
    <p:sldLayoutId id="2147498668" r:id="rId8"/>
    <p:sldLayoutId id="2147498669" r:id="rId9"/>
    <p:sldLayoutId id="2147498670" r:id="rId10"/>
    <p:sldLayoutId id="2147498671" r:id="rId11"/>
  </p:sldLayoutIdLst>
  <p:hf sldNum="0" hdr="0" ftr="0" dt="0"/>
  <p:txStyles>
    <p:titleStyle>
      <a:lvl1pPr algn="l" defTabSz="975390" rtl="0" eaLnBrk="1" latinLnBrk="0" hangingPunct="1">
        <a:lnSpc>
          <a:spcPct val="90000"/>
        </a:lnSpc>
        <a:spcBef>
          <a:spcPct val="0"/>
        </a:spcBef>
        <a:buNone/>
        <a:defRPr sz="3840"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133"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2pPr>
      <a:lvl3pPr marL="731543" indent="-243848" algn="l" defTabSz="975390" rtl="0" eaLnBrk="1" latinLnBrk="0" hangingPunct="1">
        <a:lnSpc>
          <a:spcPct val="120000"/>
        </a:lnSpc>
        <a:spcBef>
          <a:spcPts val="533"/>
        </a:spcBef>
        <a:buFont typeface="Arial" panose="020B0604020202020204" pitchFamily="34" charset="0"/>
        <a:buChar char="•"/>
        <a:defRPr sz="1707" kern="1200">
          <a:solidFill>
            <a:schemeClr val="tx1"/>
          </a:solidFill>
          <a:latin typeface="+mn-lt"/>
          <a:ea typeface="+mn-ea"/>
          <a:cs typeface="+mn-cs"/>
        </a:defRPr>
      </a:lvl3pPr>
      <a:lvl4pPr marL="975390"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4pPr>
      <a:lvl5pPr marL="1219238"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5/6/2025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5/6/2025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5/6/2025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5/6/2025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5/6/2025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5/6/2025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5/6/2025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5/6/2025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109.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59.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1.xml"/><Relationship Id="rId5" Type="http://schemas.openxmlformats.org/officeDocument/2006/relationships/image" Target="../media/image97.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2181-03A7-FF78-D022-CE1560A7F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79FD8-1511-754E-57B8-D4F1CE70FB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E13D39-2518-B706-5534-F1438170B6E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5843602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with a cartoon character and text&#10;&#10;AI-generated content may be incorrect.">
            <a:extLst>
              <a:ext uri="{FF2B5EF4-FFF2-40B4-BE49-F238E27FC236}">
                <a16:creationId xmlns:a16="http://schemas.microsoft.com/office/drawing/2014/main" id="{030F6541-46BB-3CEA-D164-82BC88D29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Tree>
    <p:extLst>
      <p:ext uri="{BB962C8B-B14F-4D97-AF65-F5344CB8AC3E}">
        <p14:creationId xmlns:p14="http://schemas.microsoft.com/office/powerpoint/2010/main" val="288228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976538A4-4037-27E7-F5BA-658B370E8CBD}"/>
              </a:ext>
            </a:extLst>
          </p:cNvPr>
          <p:cNvPicPr>
            <a:picLocks noGrp="1" noChangeAspect="1"/>
          </p:cNvPicPr>
          <p:nvPr>
            <p:ph idx="1"/>
          </p:nvPr>
        </p:nvPicPr>
        <p:blipFill>
          <a:blip r:embed="rId2"/>
          <a:srcRect l="12984" r="12001" b="-1"/>
          <a:stretch/>
        </p:blipFill>
        <p:spPr>
          <a:xfrm>
            <a:off x="20" y="1823"/>
            <a:ext cx="13004780" cy="9751777"/>
          </a:xfrm>
          <a:prstGeom prst="rect">
            <a:avLst/>
          </a:prstGeom>
        </p:spPr>
      </p:pic>
    </p:spTree>
    <p:extLst>
      <p:ext uri="{BB962C8B-B14F-4D97-AF65-F5344CB8AC3E}">
        <p14:creationId xmlns:p14="http://schemas.microsoft.com/office/powerpoint/2010/main" val="3625871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C5B3-C686-BF5D-D3CF-AAF15D917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DB145B-5126-0069-DC61-EE219646B6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E5C47C-9202-9AC6-2124-086A9C8435FF}"/>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415402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7FC3BD-D3FE-9D92-0D4A-4B4C7255529B}"/>
              </a:ext>
            </a:extLst>
          </p:cNvPr>
          <p:cNvSpPr txBox="1"/>
          <p:nvPr/>
        </p:nvSpPr>
        <p:spPr>
          <a:xfrm>
            <a:off x="545737" y="3118581"/>
            <a:ext cx="11913326" cy="5738943"/>
          </a:xfrm>
          <a:prstGeom prst="rect">
            <a:avLst/>
          </a:prstGeom>
          <a:noFill/>
        </p:spPr>
        <p:txBody>
          <a:bodyPr wrap="square" rtlCol="0">
            <a:spAutoFit/>
          </a:bodyPr>
          <a:lstStyle/>
          <a:p>
            <a:pPr defTabSz="975390"/>
            <a:r>
              <a:rPr lang="en-US" sz="2560" kern="1200" dirty="0">
                <a:solidFill>
                  <a:prstClr val="black"/>
                </a:solidFill>
                <a:latin typeface="Aptos" panose="02110004020202020204"/>
                <a:ea typeface="+mn-ea"/>
                <a:cs typeface="+mn-cs"/>
              </a:rPr>
              <a:t>If you are going to the summit on MAY 7</a:t>
            </a:r>
            <a:r>
              <a:rPr lang="en-US" sz="2560" kern="1200" baseline="30000" dirty="0">
                <a:solidFill>
                  <a:prstClr val="black"/>
                </a:solidFill>
                <a:latin typeface="Aptos" panose="02110004020202020204"/>
                <a:ea typeface="+mn-ea"/>
                <a:cs typeface="+mn-cs"/>
              </a:rPr>
              <a:t>th</a:t>
            </a:r>
            <a:r>
              <a:rPr lang="en-US" sz="2560" kern="1200" dirty="0">
                <a:solidFill>
                  <a:prstClr val="black"/>
                </a:solidFill>
                <a:latin typeface="Aptos" panose="02110004020202020204"/>
                <a:ea typeface="+mn-ea"/>
                <a:cs typeface="+mn-cs"/>
              </a:rPr>
              <a:t> with the FBA CHAPTER</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Arrive at school normal time, the bus will leave promptly at </a:t>
            </a:r>
            <a:r>
              <a:rPr lang="en-US" sz="3413" b="1" kern="1200" dirty="0">
                <a:solidFill>
                  <a:prstClr val="black"/>
                </a:solidFill>
                <a:highlight>
                  <a:srgbClr val="FFFF00"/>
                </a:highlight>
                <a:latin typeface="Aptos" panose="02110004020202020204"/>
                <a:ea typeface="+mn-ea"/>
                <a:cs typeface="+mn-cs"/>
              </a:rPr>
              <a:t>8:35 A.M.</a:t>
            </a:r>
          </a:p>
          <a:p>
            <a:pPr defTabSz="975390"/>
            <a:r>
              <a:rPr lang="en-US" sz="2560" kern="1200" dirty="0">
                <a:solidFill>
                  <a:prstClr val="black"/>
                </a:solidFill>
                <a:latin typeface="Aptos" panose="02110004020202020204"/>
                <a:ea typeface="+mn-ea"/>
                <a:cs typeface="+mn-cs"/>
              </a:rPr>
              <a:t>	-Be in Jeans, FBA chapter blue T-shirt, and boots/sneakers.</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Bring what you need! Personal hygiene items, jeans for three days, 	shorts for one or two days, extra T-shirts, pajamas, swimsuit, etc. </a:t>
            </a:r>
          </a:p>
          <a:p>
            <a:pPr defTabSz="975390"/>
            <a:r>
              <a:rPr lang="en-US" sz="2560" b="1" kern="1200" dirty="0">
                <a:solidFill>
                  <a:prstClr val="black"/>
                </a:solidFill>
                <a:latin typeface="Aptos" panose="02110004020202020204"/>
                <a:ea typeface="+mn-ea"/>
                <a:cs typeface="+mn-cs"/>
              </a:rPr>
              <a:t>	- There was a list of what you will need mailed to your house and 	emailed. If you need a copy, see Ms. Murphy</a:t>
            </a:r>
          </a:p>
          <a:p>
            <a:pPr defTabSz="975390"/>
            <a:r>
              <a:rPr lang="en-US" sz="2560" kern="1200" dirty="0">
                <a:solidFill>
                  <a:prstClr val="black"/>
                </a:solidFill>
                <a:latin typeface="Aptos" panose="02110004020202020204"/>
                <a:ea typeface="+mn-ea"/>
                <a:cs typeface="+mn-cs"/>
              </a:rPr>
              <a:t>	-You may bring snacks for yourself. </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You will have your cellphone with you but during instruction will not be 	permitted to have it in your hands.</a:t>
            </a:r>
          </a:p>
          <a:p>
            <a:pPr defTabSz="975390"/>
            <a:r>
              <a:rPr lang="en-US" sz="2560" kern="1200" dirty="0">
                <a:solidFill>
                  <a:prstClr val="black"/>
                </a:solidFill>
                <a:latin typeface="Aptos" panose="02110004020202020204"/>
                <a:ea typeface="+mn-ea"/>
                <a:cs typeface="+mn-cs"/>
              </a:rPr>
              <a:t>	-Please read the letter you should have received from Ms. Cindy Hall.</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If you are unsure whether you are going on the trip, Mr. Romanoski has a 	printed list.</a:t>
            </a:r>
          </a:p>
          <a:p>
            <a:pPr defTabSz="975390"/>
            <a:endParaRPr lang="en-US" sz="2560" b="1" kern="1200" dirty="0">
              <a:solidFill>
                <a:prstClr val="black"/>
              </a:solidFill>
              <a:latin typeface="Aptos" panose="02110004020202020204"/>
              <a:ea typeface="+mn-ea"/>
              <a:cs typeface="+mn-cs"/>
            </a:endParaRPr>
          </a:p>
        </p:txBody>
      </p:sp>
      <p:pic>
        <p:nvPicPr>
          <p:cNvPr id="10" name="Picture 9" descr="A logo with a bell and house&#10;&#10;Description automatically generated">
            <a:extLst>
              <a:ext uri="{FF2B5EF4-FFF2-40B4-BE49-F238E27FC236}">
                <a16:creationId xmlns:a16="http://schemas.microsoft.com/office/drawing/2014/main" id="{CD61CD69-A874-E48F-A9D3-FB3A9B8B2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883" y="1351863"/>
            <a:ext cx="3777031" cy="1335451"/>
          </a:xfrm>
          <a:prstGeom prst="rect">
            <a:avLst/>
          </a:prstGeom>
        </p:spPr>
      </p:pic>
      <p:sp>
        <p:nvSpPr>
          <p:cNvPr id="2" name="TextBox 1">
            <a:extLst>
              <a:ext uri="{FF2B5EF4-FFF2-40B4-BE49-F238E27FC236}">
                <a16:creationId xmlns:a16="http://schemas.microsoft.com/office/drawing/2014/main" id="{C89409D1-6C48-7439-8220-8C213AFAD9DB}"/>
              </a:ext>
            </a:extLst>
          </p:cNvPr>
          <p:cNvSpPr txBox="1"/>
          <p:nvPr/>
        </p:nvSpPr>
        <p:spPr>
          <a:xfrm flipH="1">
            <a:off x="879270" y="1573352"/>
            <a:ext cx="3292567" cy="880241"/>
          </a:xfrm>
          <a:prstGeom prst="rect">
            <a:avLst/>
          </a:prstGeom>
          <a:noFill/>
        </p:spPr>
        <p:txBody>
          <a:bodyPr wrap="square" rtlCol="0">
            <a:spAutoFit/>
          </a:bodyPr>
          <a:lstStyle/>
          <a:p>
            <a:pPr defTabSz="975390"/>
            <a:r>
              <a:rPr lang="en-US" sz="2560" b="1" kern="1200" dirty="0">
                <a:solidFill>
                  <a:prstClr val="black"/>
                </a:solidFill>
                <a:highlight>
                  <a:srgbClr val="FFFF00"/>
                </a:highlight>
                <a:latin typeface="Aptos" panose="02110004020202020204"/>
                <a:ea typeface="+mn-ea"/>
                <a:cs typeface="+mn-cs"/>
              </a:rPr>
              <a:t>Time updated for bus departure</a:t>
            </a:r>
          </a:p>
        </p:txBody>
      </p:sp>
    </p:spTree>
    <p:extLst>
      <p:ext uri="{BB962C8B-B14F-4D97-AF65-F5344CB8AC3E}">
        <p14:creationId xmlns:p14="http://schemas.microsoft.com/office/powerpoint/2010/main" val="4080307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6361-2345-FC44-DFD0-78F7D67319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DC552F-D563-54B7-66DC-A87A206FEB7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1FAD330-10BF-1003-DC8F-44A3B27A4984}"/>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888743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94553" y="155643"/>
            <a:ext cx="12810247" cy="2440801"/>
          </a:xfrm>
        </p:spPr>
        <p:txBody>
          <a:bodyPr>
            <a:normAutofit/>
          </a:bodyPr>
          <a:lstStyle/>
          <a:p>
            <a:r>
              <a:rPr lang="en-US" sz="5800" dirty="0"/>
              <a:t>Mr. </a:t>
            </a:r>
            <a:r>
              <a:rPr lang="en-US" sz="5800" dirty="0" err="1"/>
              <a:t>Kyryliw’s</a:t>
            </a:r>
            <a:r>
              <a:rPr lang="en-US" sz="5800" dirty="0"/>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 y="1926077"/>
            <a:ext cx="12810246" cy="7827523"/>
          </a:xfrm>
        </p:spPr>
        <p:txBody>
          <a:bodyPr>
            <a:normAutofit/>
          </a:bodyPr>
          <a:lstStyle/>
          <a:p>
            <a:r>
              <a:rPr lang="en-US" dirty="0">
                <a:highlight>
                  <a:srgbClr val="00FFFF"/>
                </a:highlight>
              </a:rPr>
              <a:t>May 6</a:t>
            </a:r>
            <a:r>
              <a:rPr lang="en-US" baseline="30000" dirty="0">
                <a:highlight>
                  <a:srgbClr val="00FFFF"/>
                </a:highlight>
              </a:rPr>
              <a:t>th</a:t>
            </a:r>
            <a:r>
              <a:rPr lang="en-US" dirty="0">
                <a:highlight>
                  <a:srgbClr val="00FFFF"/>
                </a:highlight>
              </a:rPr>
              <a:t> Tuesday 4-5pm</a:t>
            </a:r>
          </a:p>
          <a:p>
            <a:r>
              <a:rPr lang="en-US" dirty="0">
                <a:highlight>
                  <a:srgbClr val="FFCC66"/>
                </a:highlight>
              </a:rPr>
              <a:t>May 7</a:t>
            </a:r>
            <a:r>
              <a:rPr lang="en-US" baseline="30000" dirty="0">
                <a:highlight>
                  <a:srgbClr val="FFCC66"/>
                </a:highlight>
              </a:rPr>
              <a:t>th</a:t>
            </a:r>
            <a:r>
              <a:rPr lang="en-US" dirty="0">
                <a:highlight>
                  <a:srgbClr val="FFCC66"/>
                </a:highlight>
              </a:rPr>
              <a:t> Wednesday 4-5pm</a:t>
            </a:r>
          </a:p>
          <a:p>
            <a:r>
              <a:rPr lang="en-US" dirty="0">
                <a:highlight>
                  <a:srgbClr val="FF9999"/>
                </a:highlight>
              </a:rPr>
              <a:t>May 8</a:t>
            </a:r>
            <a:r>
              <a:rPr lang="en-US" baseline="30000" dirty="0">
                <a:highlight>
                  <a:srgbClr val="FF9999"/>
                </a:highlight>
              </a:rPr>
              <a:t>th</a:t>
            </a:r>
            <a:r>
              <a:rPr lang="en-US" dirty="0">
                <a:highlight>
                  <a:srgbClr val="FF9999"/>
                </a:highlight>
              </a:rPr>
              <a:t> Thursday 4-5pm</a:t>
            </a:r>
          </a:p>
          <a:p>
            <a:r>
              <a:rPr lang="en-US" dirty="0">
                <a:highlight>
                  <a:srgbClr val="C0C0C0"/>
                </a:highlight>
              </a:rPr>
              <a:t>May 9</a:t>
            </a:r>
            <a:r>
              <a:rPr lang="en-US" baseline="30000" dirty="0">
                <a:highlight>
                  <a:srgbClr val="C0C0C0"/>
                </a:highlight>
              </a:rPr>
              <a:t>th</a:t>
            </a:r>
            <a:r>
              <a:rPr lang="en-US" dirty="0">
                <a:highlight>
                  <a:srgbClr val="C0C0C0"/>
                </a:highlight>
              </a:rPr>
              <a:t> Friday 4-5pm</a:t>
            </a:r>
          </a:p>
          <a:p>
            <a:r>
              <a:rPr lang="en-US" dirty="0">
                <a:highlight>
                  <a:srgbClr val="FFFF00"/>
                </a:highlight>
              </a:rPr>
              <a:t>May 10</a:t>
            </a:r>
            <a:r>
              <a:rPr lang="en-US" baseline="30000" dirty="0">
                <a:highlight>
                  <a:srgbClr val="FFFF00"/>
                </a:highlight>
              </a:rPr>
              <a:t>th</a:t>
            </a:r>
            <a:r>
              <a:rPr lang="en-US" dirty="0">
                <a:highlight>
                  <a:srgbClr val="FFFF00"/>
                </a:highlight>
              </a:rPr>
              <a:t> Saturday 12-2pm</a:t>
            </a:r>
          </a:p>
          <a:p>
            <a:r>
              <a:rPr lang="en-US" dirty="0">
                <a:highlight>
                  <a:srgbClr val="00FF00"/>
                </a:highlight>
              </a:rPr>
              <a:t>May 12th Monday 4-5pm</a:t>
            </a:r>
          </a:p>
          <a:p>
            <a:r>
              <a:rPr lang="en-US" dirty="0">
                <a:highlight>
                  <a:srgbClr val="00FFFF"/>
                </a:highlight>
              </a:rPr>
              <a:t>May 13</a:t>
            </a:r>
            <a:r>
              <a:rPr lang="en-US" baseline="30000" dirty="0">
                <a:highlight>
                  <a:srgbClr val="00FFFF"/>
                </a:highlight>
              </a:rPr>
              <a:t>th</a:t>
            </a:r>
            <a:r>
              <a:rPr lang="en-US" dirty="0">
                <a:highlight>
                  <a:srgbClr val="00FFFF"/>
                </a:highlight>
              </a:rPr>
              <a:t> Tuesday 4-5pm</a:t>
            </a:r>
          </a:p>
          <a:p>
            <a:r>
              <a:rPr lang="en-US" dirty="0">
                <a:highlight>
                  <a:srgbClr val="FFCC66"/>
                </a:highlight>
              </a:rPr>
              <a:t>May 14</a:t>
            </a:r>
            <a:r>
              <a:rPr lang="en-US" baseline="30000" dirty="0">
                <a:highlight>
                  <a:srgbClr val="FFCC66"/>
                </a:highlight>
              </a:rPr>
              <a:t>th</a:t>
            </a:r>
            <a:r>
              <a:rPr lang="en-US" dirty="0">
                <a:highlight>
                  <a:srgbClr val="FFCC66"/>
                </a:highlight>
              </a:rPr>
              <a:t> Wednesday 4-5pm</a:t>
            </a:r>
          </a:p>
          <a:p>
            <a:r>
              <a:rPr lang="en-US" dirty="0">
                <a:highlight>
                  <a:srgbClr val="FF9999"/>
                </a:highlight>
              </a:rPr>
              <a:t>May 15</a:t>
            </a:r>
            <a:r>
              <a:rPr lang="en-US" baseline="30000" dirty="0">
                <a:highlight>
                  <a:srgbClr val="FF9999"/>
                </a:highlight>
              </a:rPr>
              <a:t>th</a:t>
            </a:r>
            <a:r>
              <a:rPr lang="en-US" dirty="0">
                <a:highlight>
                  <a:srgbClr val="FF9999"/>
                </a:highlight>
              </a:rPr>
              <a:t> Thursday 4-5pm</a:t>
            </a:r>
          </a:p>
          <a:p>
            <a:r>
              <a:rPr lang="en-US" dirty="0">
                <a:highlight>
                  <a:srgbClr val="808000"/>
                </a:highlight>
              </a:rPr>
              <a:t>May 16th Friday: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5890773" y="1796343"/>
            <a:ext cx="3281600" cy="2016899"/>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247626" y="1786819"/>
            <a:ext cx="3281600" cy="2016899"/>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5890773" y="4029074"/>
            <a:ext cx="3281600" cy="213200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5890773" y="6428954"/>
            <a:ext cx="3356853" cy="213200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9321361" y="4071589"/>
            <a:ext cx="3281600" cy="213200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9395096" y="6428954"/>
            <a:ext cx="3207865" cy="213200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30749" y="0"/>
            <a:ext cx="1406221" cy="1053308"/>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4629420" y="6316"/>
            <a:ext cx="2133600" cy="1039636"/>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6957572" y="9205"/>
            <a:ext cx="1676400" cy="1044103"/>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9172373" y="9205"/>
            <a:ext cx="2857500" cy="1036747"/>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600774" y="-47959"/>
            <a:ext cx="3028950" cy="1101267"/>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027268" y="7966781"/>
            <a:ext cx="3930449" cy="1743075"/>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pic>
        <p:nvPicPr>
          <p:cNvPr id="4" name="Picture 3" descr="An abstract burst of blue and pink">
            <a:extLst>
              <a:ext uri="{FF2B5EF4-FFF2-40B4-BE49-F238E27FC236}">
                <a16:creationId xmlns:a16="http://schemas.microsoft.com/office/drawing/2014/main" id="{03489FE0-9172-CA9B-68AD-F6BBBE5DF498}"/>
              </a:ext>
            </a:extLst>
          </p:cNvPr>
          <p:cNvPicPr>
            <a:picLocks noChangeAspect="1"/>
          </p:cNvPicPr>
          <p:nvPr/>
        </p:nvPicPr>
        <p:blipFill>
          <a:blip r:embed="rId2"/>
          <a:srcRect l="5434" r="3651" b="9085"/>
          <a:stretch/>
        </p:blipFill>
        <p:spPr>
          <a:xfrm>
            <a:off x="22" y="1219211"/>
            <a:ext cx="13004778" cy="7315189"/>
          </a:xfrm>
          <a:prstGeom prst="rect">
            <a:avLst/>
          </a:prstGeom>
        </p:spPr>
      </p:pic>
      <p:sp>
        <p:nvSpPr>
          <p:cNvPr id="11" name="Rectangle 10">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219200"/>
            <a:ext cx="13004800" cy="2626315"/>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sp>
        <p:nvSpPr>
          <p:cNvPr id="2" name="Title 1"/>
          <p:cNvSpPr>
            <a:spLocks noGrp="1"/>
          </p:cNvSpPr>
          <p:nvPr>
            <p:ph type="ctrTitle"/>
          </p:nvPr>
        </p:nvSpPr>
        <p:spPr>
          <a:xfrm>
            <a:off x="341375" y="1492086"/>
            <a:ext cx="9561237" cy="1051500"/>
          </a:xfrm>
        </p:spPr>
        <p:txBody>
          <a:bodyPr anchor="t">
            <a:noAutofit/>
          </a:bodyPr>
          <a:lstStyle/>
          <a:p>
            <a:pPr algn="l"/>
            <a:r>
              <a:rPr lang="en-US" sz="5760" dirty="0"/>
              <a:t>Marsh's Civics EOC Prep</a:t>
            </a:r>
          </a:p>
        </p:txBody>
      </p:sp>
      <p:sp>
        <p:nvSpPr>
          <p:cNvPr id="3" name="Subtitle 2"/>
          <p:cNvSpPr>
            <a:spLocks noGrp="1"/>
          </p:cNvSpPr>
          <p:nvPr>
            <p:ph type="subTitle" idx="1"/>
          </p:nvPr>
        </p:nvSpPr>
        <p:spPr>
          <a:xfrm>
            <a:off x="338666" y="2291340"/>
            <a:ext cx="6551710" cy="5738368"/>
          </a:xfrm>
        </p:spPr>
        <p:txBody>
          <a:bodyPr anchor="t">
            <a:normAutofit/>
          </a:bodyPr>
          <a:lstStyle/>
          <a:p>
            <a:pPr algn="l"/>
            <a:r>
              <a:rPr lang="en-US" sz="2560" b="1" dirty="0">
                <a:solidFill>
                  <a:schemeClr val="bg1"/>
                </a:solidFill>
              </a:rPr>
              <a:t>Tuesday 5/6 Afterschool 4pm – 5pm</a:t>
            </a:r>
          </a:p>
          <a:p>
            <a:pPr algn="l"/>
            <a:r>
              <a:rPr lang="en-US" sz="2560" b="1" dirty="0">
                <a:solidFill>
                  <a:schemeClr val="bg1"/>
                </a:solidFill>
              </a:rPr>
              <a:t>Wednesday 5/7 Afterschool 4pm – 5pm</a:t>
            </a:r>
          </a:p>
          <a:p>
            <a:pPr algn="l"/>
            <a:r>
              <a:rPr lang="en-US" sz="2560" b="1" dirty="0">
                <a:solidFill>
                  <a:schemeClr val="bg1"/>
                </a:solidFill>
              </a:rPr>
              <a:t>Thursday 5/8 ZOOM Prep 7pm  -  9pm</a:t>
            </a:r>
          </a:p>
          <a:p>
            <a:pPr algn="l"/>
            <a:r>
              <a:rPr lang="en-US" sz="2560" b="1" dirty="0">
                <a:solidFill>
                  <a:schemeClr val="bg1"/>
                </a:solidFill>
              </a:rPr>
              <a:t>Wednesday 5/14 Final Afterschool Prep</a:t>
            </a:r>
          </a:p>
          <a:p>
            <a:pPr algn="l"/>
            <a:r>
              <a:rPr lang="en-US" sz="2560" b="1" dirty="0">
                <a:solidFill>
                  <a:srgbClr val="C00000"/>
                </a:solidFill>
              </a:rPr>
              <a:t>                           </a:t>
            </a:r>
            <a:r>
              <a:rPr lang="en-US" sz="2560" b="1" dirty="0">
                <a:solidFill>
                  <a:schemeClr val="bg1">
                    <a:lumMod val="95000"/>
                    <a:lumOff val="5000"/>
                  </a:schemeClr>
                </a:solidFill>
              </a:rPr>
              <a:t> 4pm -6pm</a:t>
            </a:r>
          </a:p>
          <a:p>
            <a:pPr algn="l"/>
            <a:r>
              <a:rPr lang="en-US" sz="2560" b="1" dirty="0">
                <a:solidFill>
                  <a:srgbClr val="000000"/>
                </a:solidFill>
              </a:rPr>
              <a:t>      </a:t>
            </a:r>
            <a:r>
              <a:rPr lang="en-US" sz="2560" b="1" dirty="0">
                <a:solidFill>
                  <a:schemeClr val="accent5">
                    <a:lumMod val="49000"/>
                  </a:schemeClr>
                </a:solidFill>
              </a:rPr>
              <a:t> Thursday 5/15 Final </a:t>
            </a:r>
            <a:r>
              <a:rPr lang="en-US" sz="2560" b="1" dirty="0"/>
              <a:t>ZOOM</a:t>
            </a:r>
            <a:r>
              <a:rPr lang="en-US" sz="2560" b="1" dirty="0">
                <a:solidFill>
                  <a:schemeClr val="accent5">
                    <a:lumMod val="49000"/>
                  </a:schemeClr>
                </a:solidFill>
              </a:rPr>
              <a:t> </a:t>
            </a:r>
            <a:r>
              <a:rPr lang="en-US" sz="2560" b="1" dirty="0"/>
              <a:t>Prep</a:t>
            </a:r>
          </a:p>
          <a:p>
            <a:pPr algn="l"/>
            <a:r>
              <a:rPr lang="en-US" sz="2560" b="1" dirty="0">
                <a:solidFill>
                  <a:schemeClr val="accent5">
                    <a:lumMod val="49000"/>
                  </a:schemeClr>
                </a:solidFill>
              </a:rPr>
              <a:t>                             7pm -9pm</a:t>
            </a:r>
          </a:p>
          <a:p>
            <a:pPr algn="l"/>
            <a:endParaRPr lang="en-US" sz="2560" b="1" dirty="0"/>
          </a:p>
        </p:txBody>
      </p:sp>
      <p:pic>
        <p:nvPicPr>
          <p:cNvPr id="5" name="Picture 4" descr="A cartoon character on a white background&#10;&#10;AI-generated content may be incorrect.">
            <a:extLst>
              <a:ext uri="{FF2B5EF4-FFF2-40B4-BE49-F238E27FC236}">
                <a16:creationId xmlns:a16="http://schemas.microsoft.com/office/drawing/2014/main" id="{7E23E3EA-C664-9C2F-5A35-3C0AFB3BDC87}"/>
              </a:ext>
            </a:extLst>
          </p:cNvPr>
          <p:cNvPicPr>
            <a:picLocks noChangeAspect="1"/>
          </p:cNvPicPr>
          <p:nvPr/>
        </p:nvPicPr>
        <p:blipFill>
          <a:blip r:embed="rId3"/>
          <a:stretch>
            <a:fillRect/>
          </a:stretch>
        </p:blipFill>
        <p:spPr>
          <a:xfrm>
            <a:off x="9897534" y="1214121"/>
            <a:ext cx="3112347" cy="3112347"/>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dragon with a lightning in the sky&#10;&#10;Description automatically generated">
            <a:extLst>
              <a:ext uri="{FF2B5EF4-FFF2-40B4-BE49-F238E27FC236}">
                <a16:creationId xmlns:a16="http://schemas.microsoft.com/office/drawing/2014/main" id="{4A613775-5558-7442-75BD-EFA924EA38DB}"/>
              </a:ext>
            </a:extLst>
          </p:cNvPr>
          <p:cNvPicPr>
            <a:picLocks noChangeAspect="1"/>
          </p:cNvPicPr>
          <p:nvPr/>
        </p:nvPicPr>
        <p:blipFill rotWithShape="1">
          <a:blip r:embed="rId2">
            <a:extLst>
              <a:ext uri="{28A0092B-C50C-407E-A947-70E740481C1C}">
                <a14:useLocalDpi xmlns:a14="http://schemas.microsoft.com/office/drawing/2010/main" val="0"/>
              </a:ext>
            </a:extLst>
          </a:blip>
          <a:srcRect t="9801" b="17619"/>
          <a:stretch/>
        </p:blipFill>
        <p:spPr>
          <a:xfrm>
            <a:off x="21" y="1219211"/>
            <a:ext cx="13004779" cy="7315189"/>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0199ED6-6081-492C-1ED9-9B0609905D32}"/>
              </a:ext>
            </a:extLst>
          </p:cNvPr>
          <p:cNvSpPr txBox="1"/>
          <p:nvPr/>
        </p:nvSpPr>
        <p:spPr>
          <a:xfrm>
            <a:off x="0" y="1219200"/>
            <a:ext cx="3960553" cy="6592189"/>
          </a:xfrm>
          <a:prstGeom prst="rect">
            <a:avLst/>
          </a:prstGeom>
          <a:noFill/>
        </p:spPr>
        <p:txBody>
          <a:bodyPr wrap="square" rtlCol="0">
            <a:spAutoFit/>
          </a:bodyPr>
          <a:lstStyle/>
          <a:p>
            <a:pPr algn="ctr" defTabSz="975390">
              <a:defRPr/>
            </a:pPr>
            <a:r>
              <a:rPr lang="en-US" sz="4267" kern="1200" dirty="0">
                <a:solidFill>
                  <a:srgbClr val="FFC000"/>
                </a:solidFill>
                <a:latin typeface="Algerian" panose="04020705040A02060702" pitchFamily="82" charset="0"/>
                <a:ea typeface="+mn-ea"/>
                <a:cs typeface="+mn-cs"/>
              </a:rPr>
              <a:t>It’s Alive!</a:t>
            </a:r>
          </a:p>
          <a:p>
            <a:pPr algn="ctr" defTabSz="975390">
              <a:defRPr/>
            </a:pPr>
            <a:endParaRPr lang="en-US" sz="3413" kern="1200" dirty="0">
              <a:solidFill>
                <a:srgbClr val="FFC000"/>
              </a:solidFill>
              <a:latin typeface="Algerian" panose="04020705040A02060702" pitchFamily="82" charset="0"/>
              <a:ea typeface="+mn-ea"/>
              <a:cs typeface="+mn-cs"/>
            </a:endParaRPr>
          </a:p>
          <a:p>
            <a:pPr algn="ctr" defTabSz="975390">
              <a:defRPr/>
            </a:pPr>
            <a:r>
              <a:rPr lang="en-US" sz="3413" kern="1200" dirty="0">
                <a:solidFill>
                  <a:srgbClr val="FFC000"/>
                </a:solidFill>
                <a:latin typeface="Bernard MT Condensed" panose="02050806060905020404" pitchFamily="18" charset="0"/>
                <a:ea typeface="+mn-ea"/>
                <a:cs typeface="+mn-cs"/>
              </a:rPr>
              <a:t>SAVE THE WORLD FROM THE DRAGON LICH </a:t>
            </a:r>
            <a:r>
              <a:rPr lang="en-US" sz="3413" kern="1200" dirty="0">
                <a:solidFill>
                  <a:srgbClr val="FFC000"/>
                </a:solidFill>
                <a:latin typeface="Arial Black" panose="020B0A04020102020204" pitchFamily="34" charset="0"/>
                <a:ea typeface="+mn-ea"/>
                <a:cs typeface="+mn-cs"/>
              </a:rPr>
              <a:t>…</a:t>
            </a:r>
          </a:p>
          <a:p>
            <a:pPr algn="ctr" defTabSz="975390">
              <a:defRPr/>
            </a:pPr>
            <a:endParaRPr lang="en-US" sz="2560" kern="1200" dirty="0">
              <a:solidFill>
                <a:srgbClr val="FFC000"/>
              </a:solidFill>
              <a:latin typeface="Arial Black" panose="020B0A04020102020204" pitchFamily="34" charset="0"/>
              <a:ea typeface="+mn-ea"/>
              <a:cs typeface="+mn-cs"/>
            </a:endParaRPr>
          </a:p>
          <a:p>
            <a:pPr algn="ctr" defTabSz="975390">
              <a:defRPr/>
            </a:pPr>
            <a:r>
              <a:rPr lang="en-US" sz="2560" kern="1200" dirty="0">
                <a:solidFill>
                  <a:srgbClr val="FFC000"/>
                </a:solidFill>
                <a:latin typeface="Arial Black" panose="020B0A04020102020204" pitchFamily="34" charset="0"/>
                <a:ea typeface="+mn-ea"/>
                <a:cs typeface="+mn-cs"/>
              </a:rPr>
              <a:t>… AT THE DUNGEONS AND DRAGONS CLUB THIS MONDAY</a:t>
            </a:r>
          </a:p>
          <a:p>
            <a:pPr algn="ctr" defTabSz="975390">
              <a:defRPr/>
            </a:pP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3:50 – 5:15</a:t>
            </a:r>
          </a:p>
          <a:p>
            <a:pPr algn="ctr" defTabSz="975390">
              <a:defRPr/>
            </a:pPr>
            <a:r>
              <a:rPr lang="en-US" sz="3413" kern="1200" dirty="0">
                <a:solidFill>
                  <a:srgbClr val="FFC000"/>
                </a:solidFill>
                <a:latin typeface="Arial Black" panose="020B0A04020102020204" pitchFamily="34" charset="0"/>
                <a:ea typeface="+mn-ea"/>
                <a:cs typeface="+mn-cs"/>
              </a:rPr>
              <a:t>PM</a:t>
            </a: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ROOM 175</a:t>
            </a:r>
          </a:p>
          <a:p>
            <a:pPr algn="ctr" defTabSz="975390">
              <a:defRPr/>
            </a:pPr>
            <a:endParaRPr lang="en-US" sz="2560" kern="1200" dirty="0">
              <a:solidFill>
                <a:srgbClr val="FFC000"/>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742502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625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a:t>--</a:t>
            </a: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6.xml><?xml version="1.0" encoding="utf-8"?>
<TemplafySlideFormConfiguration><![CDATA[{"formFields":[],"formDataEntries":[]}]]></TemplafySlideFormConfiguration>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9FF16E-4217-469D-AB35-C609D5DFECCF}">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4.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070033D2-FACC-475E-AF55-DB5C867795F9}">
  <ds:schemaRefs/>
</ds:datastoreItem>
</file>

<file path=customXml/itemProps6.xml><?xml version="1.0" encoding="utf-8"?>
<ds:datastoreItem xmlns:ds="http://schemas.openxmlformats.org/officeDocument/2006/customXml" ds:itemID="{591DAF1B-085F-48A6-BE33-CE64B2B39C39}">
  <ds:schemaRefs/>
</ds:datastoreItem>
</file>

<file path=customXml/itemProps7.xml><?xml version="1.0" encoding="utf-8"?>
<ds:datastoreItem xmlns:ds="http://schemas.openxmlformats.org/officeDocument/2006/customXml" ds:itemID="{9AF696E5-5B65-4250-BE46-6A91CE989C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190</TotalTime>
  <Words>1974</Words>
  <Application>Microsoft Office PowerPoint</Application>
  <PresentationFormat>Custom</PresentationFormat>
  <Paragraphs>225</Paragraphs>
  <Slides>49</Slides>
  <Notes>2</Notes>
  <HiddenSlides>0</HiddenSlides>
  <MMClips>0</MMClips>
  <ScaleCrop>false</ScaleCrop>
  <HeadingPairs>
    <vt:vector size="8" baseType="variant">
      <vt:variant>
        <vt:lpstr>Fonts Used</vt:lpstr>
      </vt:variant>
      <vt:variant>
        <vt:i4>24</vt:i4>
      </vt:variant>
      <vt:variant>
        <vt:lpstr>Theme</vt:lpstr>
      </vt:variant>
      <vt:variant>
        <vt:i4>15</vt:i4>
      </vt:variant>
      <vt:variant>
        <vt:lpstr>Embedded OLE Servers</vt:lpstr>
      </vt:variant>
      <vt:variant>
        <vt:i4>1</vt:i4>
      </vt:variant>
      <vt:variant>
        <vt:lpstr>Slide Titles</vt:lpstr>
      </vt:variant>
      <vt:variant>
        <vt:i4>49</vt:i4>
      </vt:variant>
    </vt:vector>
  </HeadingPairs>
  <TitlesOfParts>
    <vt:vector size="89" baseType="lpstr">
      <vt:lpstr>Gill Sans Nova</vt:lpstr>
      <vt:lpstr>Calibri Light</vt:lpstr>
      <vt:lpstr>Rockwell</vt:lpstr>
      <vt:lpstr>Georgia</vt:lpstr>
      <vt:lpstr>Bookman Old Style</vt:lpstr>
      <vt:lpstr>Aptos Display</vt:lpstr>
      <vt:lpstr>Franklin Gothic Heavy</vt:lpstr>
      <vt:lpstr>Aptos</vt:lpstr>
      <vt:lpstr>Arial Nova</vt:lpstr>
      <vt:lpstr>Wingdings 2</vt:lpstr>
      <vt:lpstr>Helvetica Neue</vt:lpstr>
      <vt:lpstr>Calisto MT</vt:lpstr>
      <vt:lpstr>Neue Haas Grotesk Text Pro</vt:lpstr>
      <vt:lpstr>Tw Cen MT</vt:lpstr>
      <vt:lpstr>Algerian</vt:lpstr>
      <vt:lpstr>Calibri</vt:lpstr>
      <vt:lpstr>Arial Black</vt:lpstr>
      <vt:lpstr>Consolas</vt:lpstr>
      <vt:lpstr>Arial</vt:lpstr>
      <vt:lpstr>Bernard MT Condensed</vt:lpstr>
      <vt:lpstr>Modern Love</vt:lpstr>
      <vt:lpstr>The Hand</vt:lpstr>
      <vt:lpstr>Times New Roman</vt:lpstr>
      <vt:lpstr>Grandview Display</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VanillaVTI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Kyryliw’s US History EOC Prep Sessions</vt:lpstr>
      <vt:lpstr>Marsh's Civics EOC Prep</vt:lpstr>
      <vt:lpstr>8th grade Science Review sessions Room 241 Wednesday 5/7    4 to 5:30 pm Saturday 5/10   9:30-12:00 pm</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24</cp:revision>
  <cp:lastPrinted>2025-02-06T23:31:27Z</cp:lastPrinted>
  <dcterms:created xsi:type="dcterms:W3CDTF">2018-11-26T04:56:53Z</dcterms:created>
  <dcterms:modified xsi:type="dcterms:W3CDTF">2025-05-06T12:16:55Z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